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  <p:sldId id="273" r:id="rId4"/>
    <p:sldId id="276" r:id="rId5"/>
    <p:sldId id="271" r:id="rId6"/>
    <p:sldId id="274" r:id="rId7"/>
    <p:sldId id="277" r:id="rId8"/>
    <p:sldId id="279" r:id="rId9"/>
    <p:sldId id="280" r:id="rId10"/>
    <p:sldId id="282" r:id="rId11"/>
    <p:sldId id="281" r:id="rId12"/>
    <p:sldId id="265" r:id="rId13"/>
    <p:sldId id="264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rgbClr val="FFFF99"/>
            </a:gs>
            <a:gs pos="100000">
              <a:schemeClr val="bg1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96214-89C8-48AE-A421-2E83D5277144}" type="datetimeFigureOut">
              <a:rPr lang="en-US" smtClean="0"/>
              <a:pPr/>
              <a:t>8/14/2011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4E945-C1CC-4360-AEF5-CD95AA7DB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artists.letssingit.com/hillsong-united-lyrics-the-stand-j3gh2sb#ixzz1V1fpMnD3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C:\Documents and Settings\USER1\Desktop\To1Another\to1another - white BG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2590800"/>
            <a:ext cx="56673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257800" cy="914400"/>
          </a:xfrm>
        </p:spPr>
        <p:txBody>
          <a:bodyPr/>
          <a:lstStyle/>
          <a:p>
            <a:pPr algn="l"/>
            <a:r>
              <a:rPr lang="en-US" sz="3200" dirty="0" smtClean="0"/>
              <a:t>The Stand</a:t>
            </a:r>
            <a:endParaRPr lang="en-US" sz="3200" dirty="0" smtClean="0"/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56388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4000" dirty="0" smtClean="0"/>
              <a:t>So </a:t>
            </a:r>
            <a:r>
              <a:rPr lang="en-US" sz="4000" dirty="0" smtClean="0"/>
              <a:t>what can I say </a:t>
            </a:r>
            <a:br>
              <a:rPr lang="en-US" sz="4000" dirty="0" smtClean="0"/>
            </a:br>
            <a:r>
              <a:rPr lang="en-US" sz="4000" dirty="0" smtClean="0"/>
              <a:t>What can I do </a:t>
            </a:r>
            <a:br>
              <a:rPr lang="en-US" sz="4000" dirty="0" smtClean="0"/>
            </a:br>
            <a:r>
              <a:rPr lang="en-US" sz="4000" dirty="0" smtClean="0"/>
              <a:t>But offer this heart O God </a:t>
            </a:r>
            <a:br>
              <a:rPr lang="en-US" sz="4000" dirty="0" smtClean="0"/>
            </a:br>
            <a:r>
              <a:rPr lang="en-US" sz="4000" dirty="0" smtClean="0"/>
              <a:t>Completely to You</a:t>
            </a:r>
            <a:br>
              <a:rPr lang="en-US" sz="4000" dirty="0" smtClean="0"/>
            </a:br>
            <a:endParaRPr lang="en-US" sz="4000" dirty="0" smtClean="0"/>
          </a:p>
          <a:p>
            <a:pPr algn="ctr">
              <a:buNone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So I'll stand </a:t>
            </a:r>
            <a:br>
              <a:rPr lang="en-US" sz="4000" dirty="0" smtClean="0"/>
            </a:br>
            <a:r>
              <a:rPr lang="en-US" sz="4000" dirty="0" smtClean="0"/>
              <a:t>With arms high and heart abandoned </a:t>
            </a:r>
            <a:br>
              <a:rPr lang="en-US" sz="4000" dirty="0" smtClean="0"/>
            </a:br>
            <a:r>
              <a:rPr lang="en-US" sz="4000" dirty="0" smtClean="0"/>
              <a:t>In awe of the One who gave it all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So I'll stand </a:t>
            </a:r>
            <a:br>
              <a:rPr lang="en-US" sz="4000" dirty="0" smtClean="0"/>
            </a:br>
            <a:r>
              <a:rPr lang="en-US" sz="4000" dirty="0" smtClean="0"/>
              <a:t>My soul Lord to You surrendered </a:t>
            </a:r>
            <a:br>
              <a:rPr lang="en-US" sz="4000" dirty="0" smtClean="0"/>
            </a:br>
            <a:r>
              <a:rPr lang="en-US" sz="4000" dirty="0" smtClean="0"/>
              <a:t>All I am is </a:t>
            </a:r>
            <a:r>
              <a:rPr lang="en-US" sz="4000" dirty="0" smtClean="0"/>
              <a:t>Yours</a:t>
            </a:r>
            <a:endParaRPr lang="en-US" sz="4000" dirty="0" smtClean="0"/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257800" cy="914400"/>
          </a:xfrm>
        </p:spPr>
        <p:txBody>
          <a:bodyPr/>
          <a:lstStyle/>
          <a:p>
            <a:pPr algn="l"/>
            <a:r>
              <a:rPr lang="en-US" sz="3200" dirty="0" smtClean="0"/>
              <a:t>The Stand</a:t>
            </a:r>
            <a:endParaRPr lang="en-US" sz="3200" dirty="0" smtClean="0"/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5638800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en-US" sz="4000" dirty="0" smtClean="0"/>
              <a:t>You stood before creation </a:t>
            </a:r>
            <a:br>
              <a:rPr lang="en-US" sz="4000" dirty="0" smtClean="0"/>
            </a:br>
            <a:r>
              <a:rPr lang="en-US" sz="4000" dirty="0" smtClean="0"/>
              <a:t>Eternity within Your hand </a:t>
            </a:r>
            <a:br>
              <a:rPr lang="en-US" sz="4000" dirty="0" smtClean="0"/>
            </a:br>
            <a:r>
              <a:rPr lang="en-US" sz="4000" dirty="0" smtClean="0"/>
              <a:t>You spoke the earth into motion </a:t>
            </a:r>
            <a:br>
              <a:rPr lang="en-US" sz="4000" dirty="0" smtClean="0"/>
            </a:br>
            <a:r>
              <a:rPr lang="en-US" sz="4000" dirty="0" smtClean="0"/>
              <a:t>My soul now to stand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You stood before my failure </a:t>
            </a:r>
            <a:br>
              <a:rPr lang="en-US" sz="4000" dirty="0" smtClean="0"/>
            </a:br>
            <a:r>
              <a:rPr lang="en-US" sz="4000" dirty="0" smtClean="0"/>
              <a:t>Carried the Cross for my shame </a:t>
            </a:r>
            <a:br>
              <a:rPr lang="en-US" sz="4000" dirty="0" smtClean="0"/>
            </a:br>
            <a:r>
              <a:rPr lang="en-US" sz="4000" dirty="0" smtClean="0"/>
              <a:t>My sin weighed upon Your shoulders </a:t>
            </a:r>
            <a:br>
              <a:rPr lang="en-US" sz="4000" dirty="0" smtClean="0"/>
            </a:br>
            <a:r>
              <a:rPr lang="en-US" sz="4000" dirty="0" smtClean="0"/>
              <a:t>My soul now to stand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So what can I say </a:t>
            </a:r>
            <a:br>
              <a:rPr lang="en-US" sz="4000" dirty="0" smtClean="0"/>
            </a:br>
            <a:r>
              <a:rPr lang="en-US" sz="4000" dirty="0" smtClean="0"/>
              <a:t>What can I do </a:t>
            </a:r>
            <a:br>
              <a:rPr lang="en-US" sz="4000" dirty="0" smtClean="0"/>
            </a:br>
            <a:r>
              <a:rPr lang="en-US" sz="4000" dirty="0" smtClean="0"/>
              <a:t>But offer this heart O God </a:t>
            </a:r>
            <a:br>
              <a:rPr lang="en-US" sz="4000" dirty="0" smtClean="0"/>
            </a:br>
            <a:r>
              <a:rPr lang="en-US" sz="4000" dirty="0" smtClean="0"/>
              <a:t>Completely to You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So I'll walk upon salvation </a:t>
            </a:r>
            <a:br>
              <a:rPr lang="en-US" sz="4000" dirty="0" smtClean="0"/>
            </a:br>
            <a:r>
              <a:rPr lang="en-US" sz="4000" dirty="0" smtClean="0"/>
              <a:t>Your Spirit alive in me </a:t>
            </a:r>
            <a:br>
              <a:rPr lang="en-US" sz="4000" dirty="0" smtClean="0"/>
            </a:br>
            <a:r>
              <a:rPr lang="en-US" sz="4000" dirty="0" smtClean="0"/>
              <a:t>This life to declare Your promise </a:t>
            </a:r>
            <a:br>
              <a:rPr lang="en-US" sz="4000" dirty="0" smtClean="0"/>
            </a:br>
            <a:r>
              <a:rPr lang="en-US" sz="4000" dirty="0" smtClean="0"/>
              <a:t>My soul now to stand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So what can I say </a:t>
            </a:r>
            <a:br>
              <a:rPr lang="en-US" sz="4000" dirty="0" smtClean="0"/>
            </a:br>
            <a:r>
              <a:rPr lang="en-US" sz="4000" dirty="0" smtClean="0"/>
              <a:t>What can I do </a:t>
            </a:r>
            <a:br>
              <a:rPr lang="en-US" sz="4000" dirty="0" smtClean="0"/>
            </a:br>
            <a:r>
              <a:rPr lang="en-US" sz="4000" dirty="0" smtClean="0"/>
              <a:t>But offer this heart O God </a:t>
            </a:r>
            <a:br>
              <a:rPr lang="en-US" sz="4000" dirty="0" smtClean="0"/>
            </a:br>
            <a:r>
              <a:rPr lang="en-US" sz="4000" dirty="0" smtClean="0"/>
              <a:t>Completely to You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So I'll stand </a:t>
            </a:r>
            <a:br>
              <a:rPr lang="en-US" sz="4000" dirty="0" smtClean="0"/>
            </a:br>
            <a:r>
              <a:rPr lang="en-US" sz="4000" dirty="0" smtClean="0"/>
              <a:t>With arms high and heart abandoned </a:t>
            </a:r>
            <a:br>
              <a:rPr lang="en-US" sz="4000" dirty="0" smtClean="0"/>
            </a:br>
            <a:r>
              <a:rPr lang="en-US" sz="4000" dirty="0" smtClean="0"/>
              <a:t>In awe of the One who gave it all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So I'll stand </a:t>
            </a:r>
            <a:br>
              <a:rPr lang="en-US" sz="4000" dirty="0" smtClean="0"/>
            </a:br>
            <a:r>
              <a:rPr lang="en-US" sz="4000" dirty="0" smtClean="0"/>
              <a:t>My soul Lord to You surrendered </a:t>
            </a:r>
            <a:br>
              <a:rPr lang="en-US" sz="4000" dirty="0" smtClean="0"/>
            </a:br>
            <a:r>
              <a:rPr lang="en-US" sz="4000" dirty="0" smtClean="0"/>
              <a:t>All I am is Yours</a:t>
            </a:r>
            <a:br>
              <a:rPr lang="en-US" sz="4000" dirty="0" smtClean="0"/>
            </a:br>
            <a:r>
              <a:rPr lang="en-US" sz="4000" dirty="0" smtClean="0"/>
              <a:t>Read more: </a:t>
            </a:r>
            <a:r>
              <a:rPr lang="en-US" sz="4000" dirty="0" smtClean="0">
                <a:hlinkClick r:id="rId2"/>
              </a:rPr>
              <a:t>http://artists.letssingit.com/hillsong-united-lyrics-the-stand-j3gh2sb#ixzz1V1fpMnD3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err="1" smtClean="0"/>
              <a:t>LetsSingIt</a:t>
            </a:r>
            <a:r>
              <a:rPr lang="en-US" sz="4000" dirty="0" smtClean="0"/>
              <a:t> - Your favorite Music Community </a:t>
            </a:r>
            <a:br>
              <a:rPr lang="en-US" sz="4000" dirty="0" smtClean="0"/>
            </a:br>
            <a:endParaRPr lang="en-US" sz="4000" dirty="0" smtClean="0"/>
          </a:p>
          <a:p>
            <a:pPr algn="ctr">
              <a:buFont typeface="Arial" charset="0"/>
              <a:buNone/>
            </a:pPr>
            <a:endParaRPr lang="en-US" sz="4000" dirty="0" smtClean="0"/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229600" cy="1143000"/>
          </a:xfrm>
        </p:spPr>
        <p:txBody>
          <a:bodyPr>
            <a:noAutofit/>
          </a:bodyPr>
          <a:lstStyle/>
          <a:p>
            <a:r>
              <a:rPr lang="en-US" sz="11500" dirty="0" smtClean="0">
                <a:latin typeface="Tempus Sans ITC" pitchFamily="82" charset="0"/>
              </a:rPr>
              <a:t>The War</a:t>
            </a:r>
            <a:endParaRPr lang="en-US" sz="11500" dirty="0">
              <a:latin typeface="Tempus Sans ITC" pitchFamily="82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078163"/>
          </a:xfrm>
        </p:spPr>
        <p:txBody>
          <a:bodyPr anchor="ctr" anchorCtr="0">
            <a:normAutofit/>
          </a:bodyPr>
          <a:lstStyle/>
          <a:p>
            <a:pPr algn="ctr">
              <a:buNone/>
            </a:pPr>
            <a:r>
              <a:rPr lang="en-US" sz="4800" dirty="0" smtClean="0">
                <a:latin typeface="Tempus Sans ITC" pitchFamily="82" charset="0"/>
              </a:rPr>
              <a:t>Ephesians/</a:t>
            </a:r>
            <a:r>
              <a:rPr lang="ko-KR" altLang="en-US" sz="4800" dirty="0" smtClean="0">
                <a:latin typeface="산돌피카소 L" pitchFamily="18" charset="-127"/>
                <a:ea typeface="산돌피카소 L" pitchFamily="18" charset="-127"/>
              </a:rPr>
              <a:t>에배소서</a:t>
            </a:r>
            <a:r>
              <a:rPr lang="en-US" sz="4800" dirty="0" smtClean="0">
                <a:latin typeface="Tempus Sans ITC" pitchFamily="82" charset="0"/>
              </a:rPr>
              <a:t>/</a:t>
            </a:r>
            <a:r>
              <a:rPr lang="en-US" sz="4800" dirty="0" err="1" smtClean="0">
                <a:latin typeface="Tempus Sans ITC" pitchFamily="82" charset="0"/>
              </a:rPr>
              <a:t>Efesios</a:t>
            </a:r>
            <a:endParaRPr lang="en-US" sz="4800" dirty="0" smtClean="0">
              <a:latin typeface="Tempus Sans ITC" pitchFamily="82" charset="0"/>
            </a:endParaRPr>
          </a:p>
          <a:p>
            <a:pPr algn="ctr">
              <a:buNone/>
            </a:pPr>
            <a:r>
              <a:rPr lang="en-US" sz="5400" dirty="0" smtClean="0">
                <a:latin typeface="Tempus Sans ITC" pitchFamily="82" charset="0"/>
              </a:rPr>
              <a:t>6:10-24</a:t>
            </a:r>
            <a:endParaRPr lang="en-US" sz="3600" dirty="0">
              <a:latin typeface="Tempus Sans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7" name="Group 16"/>
          <p:cNvGrpSpPr/>
          <p:nvPr/>
        </p:nvGrpSpPr>
        <p:grpSpPr>
          <a:xfrm>
            <a:off x="2438400" y="3048000"/>
            <a:ext cx="4267200" cy="1211997"/>
            <a:chOff x="2438400" y="3048000"/>
            <a:chExt cx="4267200" cy="1211997"/>
          </a:xfrm>
        </p:grpSpPr>
        <p:sp>
          <p:nvSpPr>
            <p:cNvPr id="9" name="TextBox 8"/>
            <p:cNvSpPr txBox="1"/>
            <p:nvPr/>
          </p:nvSpPr>
          <p:spPr>
            <a:xfrm>
              <a:off x="2438400" y="3048000"/>
              <a:ext cx="4267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/>
              <a:r>
                <a:rPr lang="en-US" sz="4400" dirty="0" smtClean="0"/>
                <a:t>0 + Lim x = Lim x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352800" y="3429000"/>
              <a:ext cx="1048685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30000" dirty="0" smtClean="0"/>
                <a:t>x-&gt;</a:t>
              </a:r>
              <a:r>
                <a:rPr lang="en-US" sz="4800" dirty="0" smtClean="0"/>
                <a:t>∞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029200" y="3429000"/>
              <a:ext cx="1048685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30000" dirty="0" smtClean="0"/>
                <a:t>x-&gt;</a:t>
              </a:r>
              <a:r>
                <a:rPr lang="en-US" sz="4800" dirty="0" smtClean="0"/>
                <a:t>∞</a:t>
              </a:r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743200" y="4191000"/>
            <a:ext cx="2590800" cy="1211997"/>
            <a:chOff x="2743200" y="4191000"/>
            <a:chExt cx="2590800" cy="1211997"/>
          </a:xfrm>
        </p:grpSpPr>
        <p:sp>
          <p:nvSpPr>
            <p:cNvPr id="8" name="TextBox 7"/>
            <p:cNvSpPr txBox="1"/>
            <p:nvPr/>
          </p:nvSpPr>
          <p:spPr>
            <a:xfrm>
              <a:off x="2743200" y="4191000"/>
              <a:ext cx="25908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/>
              <a:r>
                <a:rPr lang="en-US" sz="4400" dirty="0" smtClean="0"/>
                <a:t>1 + Lim x =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657600" y="4572000"/>
              <a:ext cx="1048685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30000" dirty="0" smtClean="0"/>
                <a:t>x-&gt;</a:t>
              </a:r>
              <a:r>
                <a:rPr lang="en-US" sz="4800" dirty="0" smtClean="0"/>
                <a:t>∞</a:t>
              </a:r>
              <a:endParaRPr lang="en-US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257800" y="4191000"/>
            <a:ext cx="76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4400" dirty="0" smtClean="0"/>
              <a:t>0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81000" y="304800"/>
            <a:ext cx="8153400" cy="2080260"/>
            <a:chOff x="381000" y="304800"/>
            <a:chExt cx="8153400" cy="208026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304800"/>
              <a:ext cx="3200400" cy="2080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Box 15"/>
            <p:cNvSpPr txBox="1"/>
            <p:nvPr/>
          </p:nvSpPr>
          <p:spPr>
            <a:xfrm>
              <a:off x="3733800" y="304800"/>
              <a:ext cx="48006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/>
              <a:r>
                <a:rPr lang="en-US" sz="4400" dirty="0" smtClean="0"/>
                <a:t>How many horses you got?</a:t>
              </a:r>
            </a:p>
            <a:p>
              <a:pPr marL="457200" indent="-457200"/>
              <a:r>
                <a:rPr lang="en-US" sz="3200" dirty="0" smtClean="0"/>
                <a:t>500 hp 0-100mph in 4.6 sec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C:\Documents and Settings\USER1\Desktop\To1Another\to1another - white BG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2590800"/>
            <a:ext cx="56673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257800" cy="914400"/>
          </a:xfrm>
        </p:spPr>
        <p:txBody>
          <a:bodyPr/>
          <a:lstStyle/>
          <a:p>
            <a:pPr algn="l"/>
            <a:r>
              <a:rPr lang="en-US" sz="3200" dirty="0" smtClean="0"/>
              <a:t>Give Us Clean Hands</a:t>
            </a:r>
            <a:endParaRPr lang="en-US" sz="3200" dirty="0" smtClean="0"/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5638800"/>
          </a:xfrm>
        </p:spPr>
        <p:txBody>
          <a:bodyPr>
            <a:normAutofit/>
          </a:bodyPr>
          <a:lstStyle/>
          <a:p>
            <a:pPr algn="ctr">
              <a:buFont typeface="Arial" charset="0"/>
              <a:buNone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We bow our hearts</a:t>
            </a:r>
            <a:br>
              <a:rPr lang="en-US" sz="4000" dirty="0" smtClean="0"/>
            </a:br>
            <a:r>
              <a:rPr lang="en-US" sz="4000" dirty="0" smtClean="0"/>
              <a:t>We bend our knees</a:t>
            </a:r>
            <a:br>
              <a:rPr lang="en-US" sz="4000" dirty="0" smtClean="0"/>
            </a:br>
            <a:r>
              <a:rPr lang="en-US" sz="4000" dirty="0" smtClean="0"/>
              <a:t>Oh Spirit come make us humble</a:t>
            </a:r>
            <a:br>
              <a:rPr lang="en-US" sz="4000" dirty="0" smtClean="0"/>
            </a:br>
            <a:r>
              <a:rPr lang="en-US" sz="4000" dirty="0" smtClean="0"/>
              <a:t>We turn our eyes</a:t>
            </a:r>
            <a:br>
              <a:rPr lang="en-US" sz="4000" dirty="0" smtClean="0"/>
            </a:br>
            <a:r>
              <a:rPr lang="en-US" sz="4000" dirty="0" smtClean="0"/>
              <a:t>From evil things</a:t>
            </a:r>
            <a:br>
              <a:rPr lang="en-US" sz="4000" dirty="0" smtClean="0"/>
            </a:br>
            <a:r>
              <a:rPr lang="en-US" sz="4000" dirty="0" smtClean="0"/>
              <a:t>Oh Lord we cast down our idols</a:t>
            </a:r>
            <a:br>
              <a:rPr lang="en-US" sz="4000" dirty="0" smtClean="0"/>
            </a:br>
            <a:endParaRPr lang="en-US" sz="4000" dirty="0" smtClean="0"/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257800" cy="914400"/>
          </a:xfrm>
        </p:spPr>
        <p:txBody>
          <a:bodyPr/>
          <a:lstStyle/>
          <a:p>
            <a:pPr algn="l"/>
            <a:r>
              <a:rPr lang="en-US" sz="3200" dirty="0" smtClean="0"/>
              <a:t>Give Us Clean Hands</a:t>
            </a:r>
            <a:endParaRPr lang="en-US" sz="3200" dirty="0" smtClean="0"/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5638800"/>
          </a:xfrm>
        </p:spPr>
        <p:txBody>
          <a:bodyPr>
            <a:normAutofit fontScale="92500" lnSpcReduction="10000"/>
          </a:bodyPr>
          <a:lstStyle/>
          <a:p>
            <a:pPr algn="ctr">
              <a:buFont typeface="Arial" charset="0"/>
              <a:buNone/>
            </a:pPr>
            <a:endParaRPr lang="en-US" sz="4000" dirty="0" smtClean="0"/>
          </a:p>
          <a:p>
            <a:pPr algn="ctr">
              <a:buFont typeface="Arial" charset="0"/>
              <a:buNone/>
            </a:pPr>
            <a:r>
              <a:rPr lang="en-US" sz="4000" dirty="0" smtClean="0"/>
              <a:t>So </a:t>
            </a:r>
            <a:r>
              <a:rPr lang="en-US" sz="4000" dirty="0" smtClean="0"/>
              <a:t>give us clean hands</a:t>
            </a:r>
            <a:br>
              <a:rPr lang="en-US" sz="4000" dirty="0" smtClean="0"/>
            </a:br>
            <a:r>
              <a:rPr lang="en-US" sz="4000" dirty="0" smtClean="0"/>
              <a:t>and give us pure hearts</a:t>
            </a:r>
            <a:br>
              <a:rPr lang="en-US" sz="4000" dirty="0" smtClean="0"/>
            </a:br>
            <a:r>
              <a:rPr lang="en-US" sz="4000" dirty="0" smtClean="0"/>
              <a:t>Let us not lift our souls to </a:t>
            </a:r>
            <a:r>
              <a:rPr lang="en-US" sz="4000" dirty="0" smtClean="0"/>
              <a:t>another </a:t>
            </a:r>
            <a:r>
              <a:rPr lang="en-US" sz="4000" dirty="0" smtClean="0"/>
              <a:t>(x2</a:t>
            </a:r>
            <a:r>
              <a:rPr lang="en-US" sz="4000" dirty="0" smtClean="0"/>
              <a:t>)</a:t>
            </a:r>
          </a:p>
          <a:p>
            <a:pPr algn="ctr">
              <a:buFont typeface="Arial" charset="0"/>
              <a:buNone/>
            </a:pPr>
            <a:endParaRPr lang="en-US" sz="4000" dirty="0" smtClean="0"/>
          </a:p>
          <a:p>
            <a:pPr algn="ctr">
              <a:buFont typeface="Arial" charset="0"/>
              <a:buNone/>
            </a:pPr>
            <a:r>
              <a:rPr lang="en-US" sz="4000" dirty="0" smtClean="0"/>
              <a:t>Oh God let this be</a:t>
            </a:r>
            <a:br>
              <a:rPr lang="en-US" sz="4000" dirty="0" smtClean="0"/>
            </a:br>
            <a:r>
              <a:rPr lang="en-US" sz="4000" dirty="0" smtClean="0"/>
              <a:t>a generation that seeks</a:t>
            </a:r>
            <a:br>
              <a:rPr lang="en-US" sz="4000" dirty="0" smtClean="0"/>
            </a:br>
            <a:r>
              <a:rPr lang="en-US" sz="4000" dirty="0" smtClean="0"/>
              <a:t>Who seeks Your face, Oh God of Jacob (x2)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257800" cy="914400"/>
          </a:xfrm>
        </p:spPr>
        <p:txBody>
          <a:bodyPr/>
          <a:lstStyle/>
          <a:p>
            <a:pPr algn="l"/>
            <a:r>
              <a:rPr lang="en-US" sz="3200" dirty="0" smtClean="0"/>
              <a:t>Marvelous Light</a:t>
            </a:r>
            <a:endParaRPr lang="en-US" sz="3200" dirty="0" smtClean="0"/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5638800"/>
          </a:xfrm>
        </p:spPr>
        <p:txBody>
          <a:bodyPr>
            <a:normAutofit/>
          </a:bodyPr>
          <a:lstStyle/>
          <a:p>
            <a:pPr algn="ctr">
              <a:buFont typeface="Arial" charset="0"/>
              <a:buNone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Into marvelous light I'm running,</a:t>
            </a:r>
            <a:br>
              <a:rPr lang="en-US" sz="4000" dirty="0" smtClean="0"/>
            </a:br>
            <a:r>
              <a:rPr lang="en-US" sz="4000" dirty="0" smtClean="0"/>
              <a:t>Out of darkness, out of shame.</a:t>
            </a:r>
            <a:br>
              <a:rPr lang="en-US" sz="4000" dirty="0" smtClean="0"/>
            </a:br>
            <a:r>
              <a:rPr lang="en-US" sz="4000" dirty="0" smtClean="0"/>
              <a:t>By the cross you are the truth,</a:t>
            </a:r>
            <a:br>
              <a:rPr lang="en-US" sz="4000" dirty="0" smtClean="0"/>
            </a:br>
            <a:r>
              <a:rPr lang="en-US" sz="4000" dirty="0" smtClean="0"/>
              <a:t>You are the life, you are the way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257800" cy="914400"/>
          </a:xfrm>
        </p:spPr>
        <p:txBody>
          <a:bodyPr/>
          <a:lstStyle/>
          <a:p>
            <a:pPr algn="l"/>
            <a:r>
              <a:rPr lang="en-US" sz="3200" dirty="0" smtClean="0"/>
              <a:t>Marvelous Light</a:t>
            </a:r>
            <a:endParaRPr lang="en-US" sz="3200" dirty="0" smtClean="0"/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5638800"/>
          </a:xfrm>
        </p:spPr>
        <p:txBody>
          <a:bodyPr>
            <a:normAutofit fontScale="92500" lnSpcReduction="20000"/>
          </a:bodyPr>
          <a:lstStyle/>
          <a:p>
            <a:pPr algn="ctr">
              <a:buFont typeface="Arial" charset="0"/>
              <a:buNone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I once was fatherless,</a:t>
            </a:r>
            <a:br>
              <a:rPr lang="en-US" sz="4000" dirty="0" smtClean="0"/>
            </a:br>
            <a:r>
              <a:rPr lang="en-US" sz="4000" dirty="0" smtClean="0"/>
              <a:t>a stranger with no hope;</a:t>
            </a:r>
            <a:br>
              <a:rPr lang="en-US" sz="4000" dirty="0" smtClean="0"/>
            </a:br>
            <a:r>
              <a:rPr lang="en-US" sz="4000" dirty="0" smtClean="0"/>
              <a:t>Your kindness wakened me,</a:t>
            </a:r>
            <a:br>
              <a:rPr lang="en-US" sz="4000" dirty="0" smtClean="0"/>
            </a:br>
            <a:r>
              <a:rPr lang="en-US" sz="4000" dirty="0" smtClean="0"/>
              <a:t>Awakened me, from my </a:t>
            </a:r>
            <a:r>
              <a:rPr lang="en-US" sz="4000" dirty="0" smtClean="0"/>
              <a:t>sleep</a:t>
            </a:r>
          </a:p>
          <a:p>
            <a:pPr algn="ctr">
              <a:buFont typeface="Arial" charset="0"/>
              <a:buNone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Your love it beckons deeply, </a:t>
            </a:r>
            <a:br>
              <a:rPr lang="en-US" sz="4000" dirty="0" smtClean="0"/>
            </a:br>
            <a:r>
              <a:rPr lang="en-US" sz="4000" dirty="0" smtClean="0"/>
              <a:t>a call to come and die.</a:t>
            </a:r>
            <a:br>
              <a:rPr lang="en-US" sz="4000" dirty="0" smtClean="0"/>
            </a:br>
            <a:r>
              <a:rPr lang="en-US" sz="4000" dirty="0" smtClean="0"/>
              <a:t>By grace now I will come </a:t>
            </a:r>
            <a:br>
              <a:rPr lang="en-US" sz="4000" dirty="0" smtClean="0"/>
            </a:br>
            <a:r>
              <a:rPr lang="en-US" sz="4000" dirty="0" smtClean="0"/>
              <a:t>And take this life, take your life.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257800" cy="914400"/>
          </a:xfrm>
        </p:spPr>
        <p:txBody>
          <a:bodyPr/>
          <a:lstStyle/>
          <a:p>
            <a:pPr algn="l"/>
            <a:r>
              <a:rPr lang="en-US" sz="3200" dirty="0" smtClean="0"/>
              <a:t>Marvelous Light</a:t>
            </a:r>
            <a:endParaRPr lang="en-US" sz="3200" dirty="0" smtClean="0"/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5638800"/>
          </a:xfrm>
        </p:spPr>
        <p:txBody>
          <a:bodyPr>
            <a:normAutofit/>
          </a:bodyPr>
          <a:lstStyle/>
          <a:p>
            <a:pPr algn="ctr">
              <a:buFont typeface="Arial" charset="0"/>
              <a:buNone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Sin has lost it's power,</a:t>
            </a:r>
            <a:br>
              <a:rPr lang="en-US" sz="4000" dirty="0" smtClean="0"/>
            </a:br>
            <a:r>
              <a:rPr lang="en-US" sz="4000" dirty="0" smtClean="0"/>
              <a:t>death has lost it's sting.</a:t>
            </a:r>
            <a:br>
              <a:rPr lang="en-US" sz="4000" dirty="0" smtClean="0"/>
            </a:br>
            <a:r>
              <a:rPr lang="en-US" sz="4000" dirty="0" smtClean="0"/>
              <a:t>From the grave you've risen</a:t>
            </a:r>
            <a:br>
              <a:rPr lang="en-US" sz="4000" dirty="0" smtClean="0"/>
            </a:br>
            <a:r>
              <a:rPr lang="en-US" sz="4000" dirty="0" smtClean="0"/>
              <a:t>VICTORIOUSLY!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257800" cy="914400"/>
          </a:xfrm>
        </p:spPr>
        <p:txBody>
          <a:bodyPr/>
          <a:lstStyle/>
          <a:p>
            <a:pPr algn="l"/>
            <a:r>
              <a:rPr lang="en-US" sz="3200" dirty="0" smtClean="0"/>
              <a:t>Marvelous Light</a:t>
            </a:r>
            <a:endParaRPr lang="en-US" sz="3200" dirty="0" smtClean="0"/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5638800"/>
          </a:xfrm>
        </p:spPr>
        <p:txBody>
          <a:bodyPr>
            <a:normAutofit/>
          </a:bodyPr>
          <a:lstStyle/>
          <a:p>
            <a:pPr algn="ctr">
              <a:buFont typeface="Arial" charset="0"/>
              <a:buNone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My dead heart now is beating,</a:t>
            </a:r>
            <a:br>
              <a:rPr lang="en-US" sz="4000" dirty="0" smtClean="0"/>
            </a:br>
            <a:r>
              <a:rPr lang="en-US" sz="4000" dirty="0" smtClean="0"/>
              <a:t>My deepest stains now clean.</a:t>
            </a:r>
            <a:br>
              <a:rPr lang="en-US" sz="4000" dirty="0" smtClean="0"/>
            </a:br>
            <a:r>
              <a:rPr lang="en-US" sz="4000" dirty="0" smtClean="0"/>
              <a:t>Your breath fills up my lungs.</a:t>
            </a:r>
            <a:br>
              <a:rPr lang="en-US" sz="4000" dirty="0" smtClean="0"/>
            </a:br>
            <a:r>
              <a:rPr lang="en-US" sz="4000" dirty="0" smtClean="0"/>
              <a:t>Now I'm free. now I'm free</a:t>
            </a:r>
            <a:r>
              <a:rPr lang="en-US" sz="4000" dirty="0" smtClean="0"/>
              <a:t>! (x2)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257800" cy="914400"/>
          </a:xfrm>
        </p:spPr>
        <p:txBody>
          <a:bodyPr/>
          <a:lstStyle/>
          <a:p>
            <a:pPr algn="l"/>
            <a:r>
              <a:rPr lang="en-US" sz="3200" dirty="0" smtClean="0"/>
              <a:t>Marvelous Light</a:t>
            </a:r>
            <a:endParaRPr lang="en-US" sz="3200" dirty="0" smtClean="0"/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5638800"/>
          </a:xfrm>
        </p:spPr>
        <p:txBody>
          <a:bodyPr>
            <a:normAutofit/>
          </a:bodyPr>
          <a:lstStyle/>
          <a:p>
            <a:pPr algn="ctr">
              <a:buFont typeface="Arial" charset="0"/>
              <a:buNone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Lift my hands and spin around,</a:t>
            </a:r>
            <a:br>
              <a:rPr lang="en-US" sz="4000" dirty="0" smtClean="0"/>
            </a:br>
            <a:r>
              <a:rPr lang="en-US" sz="4000" dirty="0" smtClean="0"/>
              <a:t>See the light that I have found. </a:t>
            </a:r>
            <a:br>
              <a:rPr lang="en-US" sz="4000" dirty="0" smtClean="0"/>
            </a:br>
            <a:r>
              <a:rPr lang="en-US" sz="4000" dirty="0" smtClean="0"/>
              <a:t>Oh the marvelous light</a:t>
            </a:r>
            <a:br>
              <a:rPr lang="en-US" sz="4000" dirty="0" smtClean="0"/>
            </a:br>
            <a:r>
              <a:rPr lang="en-US" sz="4000" dirty="0" smtClean="0"/>
              <a:t>Marvelous light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257800" cy="914400"/>
          </a:xfrm>
        </p:spPr>
        <p:txBody>
          <a:bodyPr/>
          <a:lstStyle/>
          <a:p>
            <a:pPr algn="l"/>
            <a:r>
              <a:rPr lang="en-US" sz="3200" dirty="0" smtClean="0"/>
              <a:t>The Stand</a:t>
            </a:r>
            <a:endParaRPr lang="en-US" sz="3200" dirty="0" smtClean="0"/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56388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4000" dirty="0" smtClean="0"/>
              <a:t>You </a:t>
            </a:r>
            <a:r>
              <a:rPr lang="en-US" sz="4000" dirty="0" smtClean="0"/>
              <a:t>stood before creation </a:t>
            </a:r>
            <a:br>
              <a:rPr lang="en-US" sz="4000" dirty="0" smtClean="0"/>
            </a:br>
            <a:r>
              <a:rPr lang="en-US" sz="4000" dirty="0" smtClean="0"/>
              <a:t>Eternity within Your hand </a:t>
            </a:r>
            <a:br>
              <a:rPr lang="en-US" sz="4000" dirty="0" smtClean="0"/>
            </a:br>
            <a:r>
              <a:rPr lang="en-US" sz="4000" dirty="0" smtClean="0"/>
              <a:t>You spoke the earth into motion </a:t>
            </a:r>
            <a:br>
              <a:rPr lang="en-US" sz="4000" dirty="0" smtClean="0"/>
            </a:br>
            <a:r>
              <a:rPr lang="en-US" sz="4000" dirty="0" smtClean="0"/>
              <a:t>My soul now to stand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You stood before my failure </a:t>
            </a:r>
            <a:br>
              <a:rPr lang="en-US" sz="4000" dirty="0" smtClean="0"/>
            </a:br>
            <a:r>
              <a:rPr lang="en-US" sz="4000" dirty="0" smtClean="0"/>
              <a:t>Carried the Cross for my shame </a:t>
            </a:r>
            <a:br>
              <a:rPr lang="en-US" sz="4000" dirty="0" smtClean="0"/>
            </a:br>
            <a:r>
              <a:rPr lang="en-US" sz="4000" dirty="0" smtClean="0"/>
              <a:t>My sin weighed upon Your shoulders </a:t>
            </a:r>
            <a:br>
              <a:rPr lang="en-US" sz="4000" dirty="0" smtClean="0"/>
            </a:br>
            <a:r>
              <a:rPr lang="en-US" sz="4000" dirty="0" smtClean="0"/>
              <a:t>My soul now to stand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  <a:p>
            <a:pPr algn="ctr">
              <a:buFont typeface="Arial" charset="0"/>
              <a:buNone/>
            </a:pPr>
            <a:endParaRPr lang="en-US" sz="4000" dirty="0" smtClean="0"/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84</Words>
  <Application>Microsoft Office PowerPoint</Application>
  <PresentationFormat>On-screen Show (4:3)</PresentationFormat>
  <Paragraphs>37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Give Us Clean Hands</vt:lpstr>
      <vt:lpstr>Give Us Clean Hands</vt:lpstr>
      <vt:lpstr>Marvelous Light</vt:lpstr>
      <vt:lpstr>Marvelous Light</vt:lpstr>
      <vt:lpstr>Marvelous Light</vt:lpstr>
      <vt:lpstr>Marvelous Light</vt:lpstr>
      <vt:lpstr>Marvelous Light</vt:lpstr>
      <vt:lpstr>The Stand</vt:lpstr>
      <vt:lpstr>The Stand</vt:lpstr>
      <vt:lpstr>The Stand</vt:lpstr>
      <vt:lpstr>The War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Will Make a Way / Sendas Dios Hará / 나의 가는 길</dc:title>
  <dc:creator>Jihyung Sur</dc:creator>
  <cp:lastModifiedBy>USER1</cp:lastModifiedBy>
  <cp:revision>20</cp:revision>
  <dcterms:created xsi:type="dcterms:W3CDTF">2011-07-28T04:33:01Z</dcterms:created>
  <dcterms:modified xsi:type="dcterms:W3CDTF">2011-08-14T17:39:37Z</dcterms:modified>
</cp:coreProperties>
</file>